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0DBCB8-10CE-4423-8464-787E71FCCB68}" type="datetimeFigureOut">
              <a:rPr lang="ar-IQ" smtClean="0"/>
              <a:t>14/07/1435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618CC7-5F38-423B-B61B-A5A075EDB19B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PT Bold Heading" pitchFamily="2" charset="-78"/>
              </a:rPr>
              <a:t>الوسائل العلاجية المستخدمة في الطب الرياضي</a:t>
            </a:r>
            <a:endParaRPr lang="ar-IQ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476600"/>
            <a:ext cx="7854696" cy="1752600"/>
          </a:xfrm>
        </p:spPr>
        <p:txBody>
          <a:bodyPr>
            <a:normAutofit/>
          </a:bodyPr>
          <a:lstStyle/>
          <a:p>
            <a:r>
              <a:rPr lang="ar-IQ" sz="3600" dirty="0" smtClean="0">
                <a:cs typeface="PT Bold Heading" pitchFamily="2" charset="-78"/>
              </a:rPr>
              <a:t>الاسعاف الاولي </a:t>
            </a:r>
          </a:p>
          <a:p>
            <a:r>
              <a:rPr lang="ar-IQ" sz="3600" dirty="0" smtClean="0">
                <a:cs typeface="PT Bold Heading" pitchFamily="2" charset="-78"/>
              </a:rPr>
              <a:t>المفهوم والفوائد والوسائل المستخدمة</a:t>
            </a:r>
            <a:endParaRPr lang="ar-IQ" sz="36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81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800200"/>
          </a:xfrm>
        </p:spPr>
        <p:txBody>
          <a:bodyPr/>
          <a:lstStyle/>
          <a:p>
            <a:r>
              <a:rPr lang="ar-IQ" dirty="0" smtClean="0">
                <a:cs typeface="PT Bold Heading" pitchFamily="2" charset="-78"/>
              </a:rPr>
              <a:t>التوصيات العامة للإسعاف الاولي</a:t>
            </a:r>
            <a:endParaRPr lang="ar-IQ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56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229600" cy="1944216"/>
          </a:xfrm>
        </p:spPr>
        <p:txBody>
          <a:bodyPr/>
          <a:lstStyle/>
          <a:p>
            <a:r>
              <a:rPr lang="ar-IQ" dirty="0" smtClean="0">
                <a:cs typeface="PT Bold Heading" pitchFamily="2" charset="-78"/>
              </a:rPr>
              <a:t>صيدلية الاسعاف الاولي</a:t>
            </a:r>
            <a:endParaRPr lang="ar-IQ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18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ar-IQ" dirty="0" smtClean="0">
                <a:cs typeface="PT Bold Heading" pitchFamily="2" charset="-78"/>
              </a:rPr>
              <a:t>حمل</a:t>
            </a:r>
            <a:r>
              <a:rPr lang="ar-IQ" dirty="0" smtClean="0"/>
              <a:t> </a:t>
            </a:r>
            <a:r>
              <a:rPr lang="ar-IQ" dirty="0" smtClean="0">
                <a:cs typeface="PT Bold Heading" pitchFamily="2" charset="-78"/>
              </a:rPr>
              <a:t>المصاب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5608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2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72008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" y="3645024"/>
            <a:ext cx="43148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5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72236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381642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2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0486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2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pPr algn="ctr"/>
            <a:r>
              <a:rPr lang="ar-IQ" dirty="0">
                <a:solidFill>
                  <a:prstClr val="black"/>
                </a:solidFill>
                <a:cs typeface="PT Bold Heading" pitchFamily="2" charset="-78"/>
              </a:rPr>
              <a:t>كيفية اسعاف الحالات المهددة لحياة </a:t>
            </a:r>
            <a: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  <a:t>الرياضي</a:t>
            </a:r>
            <a:b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  <a:t>انسداد المجاري التنفسية</a:t>
            </a:r>
            <a:b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  <a:t>1- انسداد المجاري التنفسية باللسان</a:t>
            </a:r>
            <a:b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</a:br>
            <a:r>
              <a:rPr lang="ar-IQ" dirty="0" smtClean="0">
                <a:solidFill>
                  <a:prstClr val="black"/>
                </a:solidFill>
                <a:cs typeface="PT Bold Heading" pitchFamily="2" charset="-78"/>
              </a:rPr>
              <a:t>2- الانسداد بالأجسام الغريبة</a:t>
            </a:r>
            <a:endParaRPr lang="ar-IQ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1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cs typeface="PT Bold Heading" pitchFamily="2" charset="-78"/>
              </a:rPr>
              <a:t>توقف التنفس</a:t>
            </a:r>
            <a:br>
              <a:rPr lang="ar-IQ" dirty="0" smtClean="0">
                <a:cs typeface="PT Bold Heading" pitchFamily="2" charset="-78"/>
              </a:rPr>
            </a:br>
            <a:r>
              <a:rPr lang="ar-IQ" dirty="0" smtClean="0">
                <a:cs typeface="PT Bold Heading" pitchFamily="2" charset="-78"/>
              </a:rPr>
              <a:t>توقف القلب</a:t>
            </a:r>
            <a:endParaRPr lang="ar-IQ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29</Words>
  <Application>Microsoft Office PowerPoint</Application>
  <PresentationFormat>عرض على الشاشة (3:4)‏</PresentationFormat>
  <Paragraphs>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الوسائل العلاجية المستخدمة في الطب الرياضي</vt:lpstr>
      <vt:lpstr>التوصيات العامة للإسعاف الاولي</vt:lpstr>
      <vt:lpstr>صيدلية الاسعاف الاولي</vt:lpstr>
      <vt:lpstr>حمل المصاب  </vt:lpstr>
      <vt:lpstr>عرض تقديمي في PowerPoint</vt:lpstr>
      <vt:lpstr>عرض تقديمي في PowerPoint</vt:lpstr>
      <vt:lpstr>عرض تقديمي في PowerPoint</vt:lpstr>
      <vt:lpstr>كيفية اسعاف الحالات المهددة لحياة الرياضي انسداد المجاري التنفسية 1- انسداد المجاري التنفسية باللسان 2- الانسداد بالأجسام الغريبة</vt:lpstr>
      <vt:lpstr>توقف التنفس توقف القلب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الوسائل العلاجية المستخدمة في الطب الرياضي</dc:title>
  <dc:creator>DR.Ahmed Saker 2o1O</dc:creator>
  <cp:lastModifiedBy>DR.Ahmed Saker 2o1O</cp:lastModifiedBy>
  <cp:revision>4</cp:revision>
  <dcterms:created xsi:type="dcterms:W3CDTF">2013-02-25T19:36:04Z</dcterms:created>
  <dcterms:modified xsi:type="dcterms:W3CDTF">2014-05-13T20:52:55Z</dcterms:modified>
</cp:coreProperties>
</file>